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6480175" cy="5040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86" autoAdjust="0"/>
  </p:normalViewPr>
  <p:slideViewPr>
    <p:cSldViewPr snapToGrid="0">
      <p:cViewPr varScale="1">
        <p:scale>
          <a:sx n="217" d="100"/>
          <a:sy n="217" d="100"/>
        </p:scale>
        <p:origin x="2256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B661F-1DFE-4CB9-BEB0-0CBDA663A214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444625" y="1143000"/>
            <a:ext cx="3968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A5E747-EF5E-4499-A8F5-54C7B4255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423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5E747-EF5E-4499-A8F5-54C7B425521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315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6013" y="824885"/>
            <a:ext cx="5508149" cy="1754776"/>
          </a:xfrm>
        </p:spPr>
        <p:txBody>
          <a:bodyPr anchor="b"/>
          <a:lstStyle>
            <a:lvl1pPr algn="ctr">
              <a:defRPr sz="42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22" y="2647331"/>
            <a:ext cx="4860131" cy="1216909"/>
          </a:xfrm>
        </p:spPr>
        <p:txBody>
          <a:bodyPr/>
          <a:lstStyle>
            <a:lvl1pPr marL="0" indent="0" algn="ctr">
              <a:buNone/>
              <a:defRPr sz="1701"/>
            </a:lvl1pPr>
            <a:lvl2pPr marL="324018" indent="0" algn="ctr">
              <a:buNone/>
              <a:defRPr sz="1417"/>
            </a:lvl2pPr>
            <a:lvl3pPr marL="648035" indent="0" algn="ctr">
              <a:buNone/>
              <a:defRPr sz="1276"/>
            </a:lvl3pPr>
            <a:lvl4pPr marL="972053" indent="0" algn="ctr">
              <a:buNone/>
              <a:defRPr sz="1134"/>
            </a:lvl4pPr>
            <a:lvl5pPr marL="1296071" indent="0" algn="ctr">
              <a:buNone/>
              <a:defRPr sz="1134"/>
            </a:lvl5pPr>
            <a:lvl6pPr marL="1620088" indent="0" algn="ctr">
              <a:buNone/>
              <a:defRPr sz="1134"/>
            </a:lvl6pPr>
            <a:lvl7pPr marL="1944106" indent="0" algn="ctr">
              <a:buNone/>
              <a:defRPr sz="1134"/>
            </a:lvl7pPr>
            <a:lvl8pPr marL="2268123" indent="0" algn="ctr">
              <a:buNone/>
              <a:defRPr sz="1134"/>
            </a:lvl8pPr>
            <a:lvl9pPr marL="2592141" indent="0" algn="ctr">
              <a:buNone/>
              <a:defRPr sz="113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370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664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37375" y="268350"/>
            <a:ext cx="1397288" cy="427143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5512" y="268350"/>
            <a:ext cx="4110861" cy="427143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284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191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37" y="1256579"/>
            <a:ext cx="5589151" cy="2096630"/>
          </a:xfrm>
        </p:spPr>
        <p:txBody>
          <a:bodyPr anchor="b"/>
          <a:lstStyle>
            <a:lvl1pPr>
              <a:defRPr sz="42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137" y="3373044"/>
            <a:ext cx="5589151" cy="1102568"/>
          </a:xfrm>
        </p:spPr>
        <p:txBody>
          <a:bodyPr/>
          <a:lstStyle>
            <a:lvl1pPr marL="0" indent="0">
              <a:buNone/>
              <a:defRPr sz="1701">
                <a:solidFill>
                  <a:schemeClr val="tx1"/>
                </a:solidFill>
              </a:defRPr>
            </a:lvl1pPr>
            <a:lvl2pPr marL="324018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2pPr>
            <a:lvl3pPr marL="648035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3pPr>
            <a:lvl4pPr marL="97205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4pPr>
            <a:lvl5pPr marL="129607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5pPr>
            <a:lvl6pPr marL="1620088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6pPr>
            <a:lvl7pPr marL="1944106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7pPr>
            <a:lvl8pPr marL="226812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8pPr>
            <a:lvl9pPr marL="259214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320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5512" y="1341750"/>
            <a:ext cx="2754074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80589" y="1341750"/>
            <a:ext cx="2754074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618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268351"/>
            <a:ext cx="5589151" cy="97422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6357" y="1235577"/>
            <a:ext cx="2741417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357" y="1841114"/>
            <a:ext cx="2741417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80589" y="1235577"/>
            <a:ext cx="2754918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80589" y="1841114"/>
            <a:ext cx="2754918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5703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614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835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336021"/>
            <a:ext cx="2090025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4918" y="725713"/>
            <a:ext cx="3280589" cy="3581889"/>
          </a:xfrm>
        </p:spPr>
        <p:txBody>
          <a:bodyPr/>
          <a:lstStyle>
            <a:lvl1pPr>
              <a:defRPr sz="2268"/>
            </a:lvl1pPr>
            <a:lvl2pPr>
              <a:defRPr sz="1984"/>
            </a:lvl2pPr>
            <a:lvl3pPr>
              <a:defRPr sz="1701"/>
            </a:lvl3pPr>
            <a:lvl4pPr>
              <a:defRPr sz="1417"/>
            </a:lvl4pPr>
            <a:lvl5pPr>
              <a:defRPr sz="1417"/>
            </a:lvl5pPr>
            <a:lvl6pPr>
              <a:defRPr sz="1417"/>
            </a:lvl6pPr>
            <a:lvl7pPr>
              <a:defRPr sz="1417"/>
            </a:lvl7pPr>
            <a:lvl8pPr>
              <a:defRPr sz="1417"/>
            </a:lvl8pPr>
            <a:lvl9pPr>
              <a:defRPr sz="141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1512094"/>
            <a:ext cx="2090025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725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336021"/>
            <a:ext cx="2090025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54918" y="725713"/>
            <a:ext cx="3280589" cy="3581889"/>
          </a:xfrm>
        </p:spPr>
        <p:txBody>
          <a:bodyPr anchor="t"/>
          <a:lstStyle>
            <a:lvl1pPr marL="0" indent="0">
              <a:buNone/>
              <a:defRPr sz="2268"/>
            </a:lvl1pPr>
            <a:lvl2pPr marL="324018" indent="0">
              <a:buNone/>
              <a:defRPr sz="1984"/>
            </a:lvl2pPr>
            <a:lvl3pPr marL="648035" indent="0">
              <a:buNone/>
              <a:defRPr sz="1701"/>
            </a:lvl3pPr>
            <a:lvl4pPr marL="972053" indent="0">
              <a:buNone/>
              <a:defRPr sz="1417"/>
            </a:lvl4pPr>
            <a:lvl5pPr marL="1296071" indent="0">
              <a:buNone/>
              <a:defRPr sz="1417"/>
            </a:lvl5pPr>
            <a:lvl6pPr marL="1620088" indent="0">
              <a:buNone/>
              <a:defRPr sz="1417"/>
            </a:lvl6pPr>
            <a:lvl7pPr marL="1944106" indent="0">
              <a:buNone/>
              <a:defRPr sz="1417"/>
            </a:lvl7pPr>
            <a:lvl8pPr marL="2268123" indent="0">
              <a:buNone/>
              <a:defRPr sz="1417"/>
            </a:lvl8pPr>
            <a:lvl9pPr marL="2592141" indent="0">
              <a:buNone/>
              <a:defRPr sz="141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1512094"/>
            <a:ext cx="2090025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952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5512" y="268351"/>
            <a:ext cx="5589151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5512" y="1341750"/>
            <a:ext cx="5589151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5512" y="4671625"/>
            <a:ext cx="145803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74359-7249-4FB2-94ED-A6944282DBCF}" type="datetimeFigureOut">
              <a:rPr lang="zh-CN" altLang="en-US" smtClean="0"/>
              <a:t>2025/11/24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46558" y="4671625"/>
            <a:ext cx="218705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6624" y="4671625"/>
            <a:ext cx="145803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33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48035" rtl="0" eaLnBrk="1" latinLnBrk="0" hangingPunct="1">
        <a:lnSpc>
          <a:spcPct val="90000"/>
        </a:lnSpc>
        <a:spcBef>
          <a:spcPct val="0"/>
        </a:spcBef>
        <a:buNone/>
        <a:defRPr sz="31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09" indent="-162009" algn="l" defTabSz="648035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486026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10044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134062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458079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782097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2106115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430132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754150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1pPr>
      <a:lvl2pPr marL="324018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2pPr>
      <a:lvl3pPr marL="648035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3pPr>
      <a:lvl4pPr marL="972053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296071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620088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1944106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268123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592141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AD72B6CB-4EA3-4FBF-964E-8E9A99EAAC55}"/>
              </a:ext>
            </a:extLst>
          </p:cNvPr>
          <p:cNvGrpSpPr/>
          <p:nvPr/>
        </p:nvGrpSpPr>
        <p:grpSpPr>
          <a:xfrm>
            <a:off x="91613" y="0"/>
            <a:ext cx="6388562" cy="1738951"/>
            <a:chOff x="91613" y="0"/>
            <a:chExt cx="6388562" cy="1738951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05986498-4F85-1317-B047-BCD024102D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843" y="118951"/>
              <a:ext cx="2160000" cy="1620000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7151B364-99EF-43D7-8205-3D436C0CC7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0365"/>
            <a:stretch/>
          </p:blipFill>
          <p:spPr>
            <a:xfrm>
              <a:off x="2160175" y="0"/>
              <a:ext cx="4320000" cy="1668184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92ED0366-E018-4E8C-8E29-6CA5374D6977}"/>
                </a:ext>
              </a:extLst>
            </p:cNvPr>
            <p:cNvSpPr txBox="1"/>
            <p:nvPr/>
          </p:nvSpPr>
          <p:spPr>
            <a:xfrm>
              <a:off x="91613" y="59957"/>
              <a:ext cx="45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CAEC1B1-8E1B-4ABC-9B89-BD0A35D33162}"/>
                </a:ext>
              </a:extLst>
            </p:cNvPr>
            <p:cNvSpPr txBox="1"/>
            <p:nvPr/>
          </p:nvSpPr>
          <p:spPr>
            <a:xfrm>
              <a:off x="1974863" y="59957"/>
              <a:ext cx="45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10B7010-912B-4B0A-A328-5235FB433850}"/>
                </a:ext>
              </a:extLst>
            </p:cNvPr>
            <p:cNvSpPr txBox="1"/>
            <p:nvPr/>
          </p:nvSpPr>
          <p:spPr>
            <a:xfrm>
              <a:off x="4159691" y="59957"/>
              <a:ext cx="45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(c)</a:t>
              </a:r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1" name="图片 20" descr="形状&#10;&#10;中度可信度描述已自动生成">
              <a:extLst>
                <a:ext uri="{FF2B5EF4-FFF2-40B4-BE49-F238E27FC236}">
                  <a16:creationId xmlns:a16="http://schemas.microsoft.com/office/drawing/2014/main" id="{DEA67D7B-37A2-791D-C813-A72D558C0E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871" t="53846" r="73166" b="21969"/>
            <a:stretch>
              <a:fillRect/>
            </a:stretch>
          </p:blipFill>
          <p:spPr>
            <a:xfrm>
              <a:off x="366506" y="928950"/>
              <a:ext cx="384640" cy="636391"/>
            </a:xfrm>
            <a:prstGeom prst="rect">
              <a:avLst/>
            </a:prstGeom>
          </p:spPr>
        </p:pic>
        <p:sp>
          <p:nvSpPr>
            <p:cNvPr id="28" name="箭头: 下 7">
              <a:extLst>
                <a:ext uri="{FF2B5EF4-FFF2-40B4-BE49-F238E27FC236}">
                  <a16:creationId xmlns:a16="http://schemas.microsoft.com/office/drawing/2014/main" id="{B79F400A-231D-EC85-BA1C-F34FB9A3A5D8}"/>
                </a:ext>
              </a:extLst>
            </p:cNvPr>
            <p:cNvSpPr/>
            <p:nvPr/>
          </p:nvSpPr>
          <p:spPr>
            <a:xfrm>
              <a:off x="1332925" y="286129"/>
              <a:ext cx="144877" cy="286319"/>
            </a:xfrm>
            <a:prstGeom prst="downArrow">
              <a:avLst>
                <a:gd name="adj1" fmla="val 36619"/>
                <a:gd name="adj2" fmla="val 95017"/>
              </a:avLst>
            </a:prstGeom>
            <a:solidFill>
              <a:schemeClr val="accent4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箭头: 下 7">
              <a:extLst>
                <a:ext uri="{FF2B5EF4-FFF2-40B4-BE49-F238E27FC236}">
                  <a16:creationId xmlns:a16="http://schemas.microsoft.com/office/drawing/2014/main" id="{0F5A87BC-A934-78C4-21B3-D534A2EAC583}"/>
                </a:ext>
              </a:extLst>
            </p:cNvPr>
            <p:cNvSpPr/>
            <p:nvPr/>
          </p:nvSpPr>
          <p:spPr>
            <a:xfrm rot="7266502">
              <a:off x="1674812" y="921778"/>
              <a:ext cx="144877" cy="286319"/>
            </a:xfrm>
            <a:prstGeom prst="downArrow">
              <a:avLst>
                <a:gd name="adj1" fmla="val 36619"/>
                <a:gd name="adj2" fmla="val 95017"/>
              </a:avLst>
            </a:prstGeom>
            <a:solidFill>
              <a:schemeClr val="accent4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箭头: 下 7">
              <a:extLst>
                <a:ext uri="{FF2B5EF4-FFF2-40B4-BE49-F238E27FC236}">
                  <a16:creationId xmlns:a16="http://schemas.microsoft.com/office/drawing/2014/main" id="{A46CD378-9623-E5F7-8E16-183871CABBED}"/>
                </a:ext>
              </a:extLst>
            </p:cNvPr>
            <p:cNvSpPr/>
            <p:nvPr/>
          </p:nvSpPr>
          <p:spPr>
            <a:xfrm rot="13909698">
              <a:off x="999656" y="931215"/>
              <a:ext cx="144877" cy="286319"/>
            </a:xfrm>
            <a:prstGeom prst="downArrow">
              <a:avLst>
                <a:gd name="adj1" fmla="val 36619"/>
                <a:gd name="adj2" fmla="val 95017"/>
              </a:avLst>
            </a:prstGeom>
            <a:solidFill>
              <a:schemeClr val="accent4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6" name="文本框 35">
                  <a:extLst>
                    <a:ext uri="{FF2B5EF4-FFF2-40B4-BE49-F238E27FC236}">
                      <a16:creationId xmlns:a16="http://schemas.microsoft.com/office/drawing/2014/main" id="{926155E0-B149-5487-5348-3CE1F5675E1D}"/>
                    </a:ext>
                  </a:extLst>
                </p:cNvPr>
                <p:cNvSpPr txBox="1"/>
                <p:nvPr/>
              </p:nvSpPr>
              <p:spPr>
                <a:xfrm>
                  <a:off x="1441093" y="147629"/>
                  <a:ext cx="135229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CN" sz="12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36" name="文本框 35">
                  <a:extLst>
                    <a:ext uri="{FF2B5EF4-FFF2-40B4-BE49-F238E27FC236}">
                      <a16:creationId xmlns:a16="http://schemas.microsoft.com/office/drawing/2014/main" id="{926155E0-B149-5487-5348-3CE1F5675E1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1093" y="147629"/>
                  <a:ext cx="135229" cy="184666"/>
                </a:xfrm>
                <a:prstGeom prst="rect">
                  <a:avLst/>
                </a:prstGeom>
                <a:blipFill>
                  <a:blip r:embed="rId6"/>
                  <a:stretch>
                    <a:fillRect l="-26087" r="-21739" b="-322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7" name="文本框 36">
                  <a:extLst>
                    <a:ext uri="{FF2B5EF4-FFF2-40B4-BE49-F238E27FC236}">
                      <a16:creationId xmlns:a16="http://schemas.microsoft.com/office/drawing/2014/main" id="{F17DBBA3-0EB2-3A88-02D3-45888F402D5E}"/>
                    </a:ext>
                  </a:extLst>
                </p:cNvPr>
                <p:cNvSpPr txBox="1"/>
                <p:nvPr/>
              </p:nvSpPr>
              <p:spPr>
                <a:xfrm>
                  <a:off x="1907249" y="1108591"/>
                  <a:ext cx="135229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CN" sz="12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37" name="文本框 36">
                  <a:extLst>
                    <a:ext uri="{FF2B5EF4-FFF2-40B4-BE49-F238E27FC236}">
                      <a16:creationId xmlns:a16="http://schemas.microsoft.com/office/drawing/2014/main" id="{F17DBBA3-0EB2-3A88-02D3-45888F402D5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07249" y="1108591"/>
                  <a:ext cx="135229" cy="184666"/>
                </a:xfrm>
                <a:prstGeom prst="rect">
                  <a:avLst/>
                </a:prstGeom>
                <a:blipFill>
                  <a:blip r:embed="rId6"/>
                  <a:stretch>
                    <a:fillRect l="-27273" r="-27273" b="-6667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8" name="文本框 37">
                  <a:extLst>
                    <a:ext uri="{FF2B5EF4-FFF2-40B4-BE49-F238E27FC236}">
                      <a16:creationId xmlns:a16="http://schemas.microsoft.com/office/drawing/2014/main" id="{672742D7-4C3A-EA21-D736-A373F391BE7C}"/>
                    </a:ext>
                  </a:extLst>
                </p:cNvPr>
                <p:cNvSpPr txBox="1"/>
                <p:nvPr/>
              </p:nvSpPr>
              <p:spPr>
                <a:xfrm>
                  <a:off x="779550" y="1154812"/>
                  <a:ext cx="135229" cy="18466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kumimoji="1" lang="en-US" altLang="zh-CN" sz="12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38" name="文本框 37">
                  <a:extLst>
                    <a:ext uri="{FF2B5EF4-FFF2-40B4-BE49-F238E27FC236}">
                      <a16:creationId xmlns:a16="http://schemas.microsoft.com/office/drawing/2014/main" id="{672742D7-4C3A-EA21-D736-A373F391BE7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9550" y="1154812"/>
                  <a:ext cx="135229" cy="184666"/>
                </a:xfrm>
                <a:prstGeom prst="rect">
                  <a:avLst/>
                </a:prstGeom>
                <a:blipFill>
                  <a:blip r:embed="rId6"/>
                  <a:stretch>
                    <a:fillRect l="-27273" r="-27273" b="-3226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541089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</TotalTime>
  <Words>13</Words>
  <Application>Microsoft Office PowerPoint</Application>
  <PresentationFormat>自定义</PresentationFormat>
  <Paragraphs>7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等线</vt:lpstr>
      <vt:lpstr>等线 Light</vt:lpstr>
      <vt:lpstr>Arial</vt:lpstr>
      <vt:lpstr>Calibri</vt:lpstr>
      <vt:lpstr>Calibri Light</vt:lpstr>
      <vt:lpstr>Cambria Math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Yandong BI</dc:creator>
  <cp:lastModifiedBy>毕研栋</cp:lastModifiedBy>
  <cp:revision>12</cp:revision>
  <dcterms:created xsi:type="dcterms:W3CDTF">2024-12-29T02:18:22Z</dcterms:created>
  <dcterms:modified xsi:type="dcterms:W3CDTF">2025-11-24T09:23:28Z</dcterms:modified>
</cp:coreProperties>
</file>

<file path=docProps/thumbnail.jpeg>
</file>